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schemas.openxmlformats.org/officeDocument/2006/relationships/font" Target="fonts/MavenPro-regular.fnt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aven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7f52aba387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7f52aba387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7f52aba387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7f52aba387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Anushka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7f52aba387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7f52aba387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7f52aba387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7f52aba387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7f7004ab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7f7004ab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7f52aba387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7f52aba387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Chase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7f52aba387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7f52aba387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Shreyas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7f52aba387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7f52aba387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Anushka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7f52aba387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7f52aba387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7f52aba387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7f52aba387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Shreyas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7f52aba387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7f52aba387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Chase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hyperlink" Target="https://www.furnituretoday.com/technology/keys-to-success-in-2021-app-less-augmented-reality/?utm_source=FTSite&amp;utm_medium=SponConModule&amp;utm_campaign=Coohom&amp;utm_term=February2021&amp;utm_content=keys-to-succes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226350" y="698850"/>
            <a:ext cx="2693400" cy="30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 Furniture Placement 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784950"/>
            <a:ext cx="52146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Sarah Abbadi,  Alexander Emory, Ameya Deshmukh, Anushka Rao, Chase Dillard, Shreyas Sakhalkar</a:t>
            </a:r>
            <a:endParaRPr/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8050" y="1030762"/>
            <a:ext cx="2422275" cy="242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 Responsibilities</a:t>
            </a:r>
            <a:endParaRPr/>
          </a:p>
        </p:txBody>
      </p:sp>
      <p:sp>
        <p:nvSpPr>
          <p:cNvPr id="344" name="Google Shape;344;p22"/>
          <p:cNvSpPr txBox="1"/>
          <p:nvPr>
            <p:ph idx="1" type="body"/>
          </p:nvPr>
        </p:nvSpPr>
        <p:spPr>
          <a:xfrm>
            <a:off x="814425" y="1682500"/>
            <a:ext cx="45171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Sarah Abbadi: research and outline user profile feature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Anushka Rao: research and outline purchasing feature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AJ Emory</a:t>
            </a:r>
            <a:r>
              <a:rPr lang="en"/>
              <a:t>: research and outline product search feature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Chase: research and outline furniture catalog feature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Shreyas: research and outline AR Furniture Placement feature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Ameya: research and outline AR furniture placement (2 reqs.) &amp; Sharing (2 reqs.) features</a:t>
            </a:r>
            <a:endParaRPr/>
          </a:p>
        </p:txBody>
      </p:sp>
      <p:pic>
        <p:nvPicPr>
          <p:cNvPr id="345" name="Google Shape;3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200" y="1461525"/>
            <a:ext cx="2983549" cy="298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Challenges</a:t>
            </a:r>
            <a:endParaRPr/>
          </a:p>
        </p:txBody>
      </p:sp>
      <p:sp>
        <p:nvSpPr>
          <p:cNvPr id="351" name="Google Shape;351;p23"/>
          <p:cNvSpPr txBox="1"/>
          <p:nvPr>
            <p:ph idx="1" type="body"/>
          </p:nvPr>
        </p:nvSpPr>
        <p:spPr>
          <a:xfrm>
            <a:off x="1303800" y="1761450"/>
            <a:ext cx="7030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Limited website capabilities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Lack of experience using AR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Difficulty with app development and API integration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Lack knowledge of operating systems that support AR APIs</a:t>
            </a:r>
            <a:endParaRPr/>
          </a:p>
        </p:txBody>
      </p:sp>
      <p:pic>
        <p:nvPicPr>
          <p:cNvPr id="352" name="Google Shape;3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837225"/>
            <a:ext cx="6150066" cy="230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Strategies</a:t>
            </a:r>
            <a:endParaRPr/>
          </a:p>
        </p:txBody>
      </p:sp>
      <p:sp>
        <p:nvSpPr>
          <p:cNvPr id="358" name="Google Shape;358;p24"/>
          <p:cNvSpPr txBox="1"/>
          <p:nvPr>
            <p:ph idx="1" type="body"/>
          </p:nvPr>
        </p:nvSpPr>
        <p:spPr>
          <a:xfrm>
            <a:off x="1303800" y="1990050"/>
            <a:ext cx="3268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Limit implementation to an app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Using an API to build off of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Conduct </a:t>
            </a:r>
            <a:r>
              <a:rPr lang="en"/>
              <a:t>additional</a:t>
            </a:r>
            <a:r>
              <a:rPr lang="en"/>
              <a:t> research for app development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Limit app to IOS operating system</a:t>
            </a:r>
            <a:endParaRPr/>
          </a:p>
        </p:txBody>
      </p:sp>
      <p:pic>
        <p:nvPicPr>
          <p:cNvPr id="359" name="Google Shape;359;p24"/>
          <p:cNvPicPr preferRelativeResize="0"/>
          <p:nvPr/>
        </p:nvPicPr>
        <p:blipFill rotWithShape="1">
          <a:blip r:embed="rId3">
            <a:alphaModFix/>
          </a:blip>
          <a:srcRect b="0" l="19685" r="16648" t="0"/>
          <a:stretch/>
        </p:blipFill>
        <p:spPr>
          <a:xfrm>
            <a:off x="4392100" y="1114425"/>
            <a:ext cx="4560449" cy="402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85" name="Google Shape;285;p14"/>
          <p:cNvSpPr txBox="1"/>
          <p:nvPr>
            <p:ph idx="1" type="body"/>
          </p:nvPr>
        </p:nvSpPr>
        <p:spPr>
          <a:xfrm>
            <a:off x="1303800" y="1990050"/>
            <a:ext cx="4384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During the pandemic, furniture ecommerce skyrocketed due to consumers not being able to go to retail stores. 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Our project is an Augmented Reality app that plans to bring furniture directly to consumers. It features a furniture catalog where they can browse for and purchase furniture in their own home through the use of Augmented Reality.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/>
              <a:t>The AR feature will utilize the LiDAR sensor on iPhones and iPads to create a 3D scan of the user's space and overlay an AR image of the furniture piece onto the user's environment in real time.</a:t>
            </a:r>
            <a:endParaRPr sz="1100"/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1975" y="1848838"/>
            <a:ext cx="2903926" cy="2622326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4"/>
          <p:cNvSpPr txBox="1"/>
          <p:nvPr/>
        </p:nvSpPr>
        <p:spPr>
          <a:xfrm>
            <a:off x="7056075" y="419462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4"/>
              </a:rPr>
              <a:t>Link to image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Requirements: Product Search Feature </a:t>
            </a:r>
            <a:endParaRPr/>
          </a:p>
        </p:txBody>
      </p:sp>
      <p:sp>
        <p:nvSpPr>
          <p:cNvPr id="293" name="Google Shape;293;p15"/>
          <p:cNvSpPr txBox="1"/>
          <p:nvPr>
            <p:ph idx="1" type="body"/>
          </p:nvPr>
        </p:nvSpPr>
        <p:spPr>
          <a:xfrm>
            <a:off x="4283375" y="1990050"/>
            <a:ext cx="43371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Search catalog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Users can search catalog items by name or description to view relevant items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Sort search results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Users can sort search </a:t>
            </a:r>
            <a:r>
              <a:rPr lang="en"/>
              <a:t>results</a:t>
            </a:r>
            <a:r>
              <a:rPr lang="en"/>
              <a:t> by price, popularity, etc.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Filter search results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Users can filter search results based on item type, size, color, etc.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Recommend products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Recommend products based on user query and filter selection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Recommendations</a:t>
            </a:r>
            <a:r>
              <a:rPr lang="en"/>
              <a:t> weighted by popularity and product reviews</a:t>
            </a:r>
            <a:endParaRPr/>
          </a:p>
        </p:txBody>
      </p:sp>
      <p:pic>
        <p:nvPicPr>
          <p:cNvPr id="294" name="Google Shape;2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897298"/>
            <a:ext cx="2727124" cy="27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Requirements: Furniture Catalog </a:t>
            </a:r>
            <a:endParaRPr/>
          </a:p>
        </p:txBody>
      </p:sp>
      <p:sp>
        <p:nvSpPr>
          <p:cNvPr id="300" name="Google Shape;300;p16"/>
          <p:cNvSpPr txBox="1"/>
          <p:nvPr>
            <p:ph idx="1" type="body"/>
          </p:nvPr>
        </p:nvSpPr>
        <p:spPr>
          <a:xfrm>
            <a:off x="888000" y="1990050"/>
            <a:ext cx="355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Color and Style Matching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Sorts items by what would work under constraints like wall color, carpeting, floors, etc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Sourced Furniture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Finds furniture off of popular online furniture stores like West Elm, Serena &amp; Lily, and Lulu and Georgia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Style Variety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Provides many different kinds of styles for users to choose from.</a:t>
            </a:r>
            <a:endParaRPr/>
          </a:p>
        </p:txBody>
      </p:sp>
      <p:pic>
        <p:nvPicPr>
          <p:cNvPr id="301" name="Google Shape;3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282" y="1597876"/>
            <a:ext cx="3828893" cy="254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Requirements: AR Furniture Placement</a:t>
            </a:r>
            <a:endParaRPr/>
          </a:p>
        </p:txBody>
      </p:sp>
      <p:sp>
        <p:nvSpPr>
          <p:cNvPr id="307" name="Google Shape;307;p17"/>
          <p:cNvSpPr txBox="1"/>
          <p:nvPr>
            <p:ph idx="1" type="body"/>
          </p:nvPr>
        </p:nvSpPr>
        <p:spPr>
          <a:xfrm>
            <a:off x="670125" y="1745129"/>
            <a:ext cx="4848300" cy="3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125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429"/>
              <a:t>Room detection</a:t>
            </a:r>
            <a:endParaRPr sz="1229"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 app uses the LiDAR sensor to save the scan of </a:t>
            </a:r>
            <a:r>
              <a:rPr lang="en"/>
              <a:t>room so the user can save the 3D space in their profile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 sensor detects collisions with other items in the room when the user attempts to place the image in areas with incorrect dimensions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API support</a:t>
            </a:r>
            <a:endParaRPr sz="1300"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 app fetches an Apple AR </a:t>
            </a:r>
            <a:r>
              <a:rPr lang="en"/>
              <a:t>package from an API of augmented furniture items when the user presses the AR button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Dimensions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 AR Furniture piece must display its external dimensions in the user’s environment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Users cannot resize the dimensions of the item, however they can move the item around the room into appropriate areas</a:t>
            </a:r>
            <a:endParaRPr/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AR/Object View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The user has the ability to toggle between viewing the item in the object view and the live AR view</a:t>
            </a:r>
            <a:endParaRPr/>
          </a:p>
        </p:txBody>
      </p:sp>
      <p:pic>
        <p:nvPicPr>
          <p:cNvPr id="308" name="Google Shape;3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175" y="1416649"/>
            <a:ext cx="1602950" cy="3470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Requirements: Purchasin</a:t>
            </a:r>
            <a:r>
              <a:rPr lang="en"/>
              <a:t>g Feature</a:t>
            </a:r>
            <a:r>
              <a:rPr lang="en"/>
              <a:t> </a:t>
            </a:r>
            <a:endParaRPr/>
          </a:p>
        </p:txBody>
      </p:sp>
      <p:sp>
        <p:nvSpPr>
          <p:cNvPr id="314" name="Google Shape;314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Shopping cart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Users can </a:t>
            </a:r>
            <a:r>
              <a:rPr lang="en"/>
              <a:t>modify</a:t>
            </a:r>
            <a:r>
              <a:rPr lang="en"/>
              <a:t> their selected </a:t>
            </a:r>
            <a:r>
              <a:rPr lang="en"/>
              <a:t>furniture</a:t>
            </a:r>
            <a:r>
              <a:rPr lang="en"/>
              <a:t> before purchasing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Order tracking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After ordering users can track shipped orders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Includes shipment status and delivery date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Return process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Outlines a clear return and refund policy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Initiates returns and tracks refund status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Wishlist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list of favorited items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Can </a:t>
            </a:r>
            <a:r>
              <a:rPr lang="en"/>
              <a:t>seamlessly</a:t>
            </a:r>
            <a:r>
              <a:rPr lang="en"/>
              <a:t> move items from wishlist to shopping cart</a:t>
            </a:r>
            <a:endParaRPr/>
          </a:p>
        </p:txBody>
      </p:sp>
      <p:pic>
        <p:nvPicPr>
          <p:cNvPr id="315" name="Google Shape;315;p18"/>
          <p:cNvPicPr preferRelativeResize="0"/>
          <p:nvPr/>
        </p:nvPicPr>
        <p:blipFill rotWithShape="1">
          <a:blip r:embed="rId3">
            <a:alphaModFix/>
          </a:blip>
          <a:srcRect b="0" l="11495" r="21592" t="0"/>
          <a:stretch/>
        </p:blipFill>
        <p:spPr>
          <a:xfrm>
            <a:off x="6412550" y="1492188"/>
            <a:ext cx="2366825" cy="353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9"/>
          <p:cNvSpPr txBox="1"/>
          <p:nvPr>
            <p:ph type="title"/>
          </p:nvPr>
        </p:nvSpPr>
        <p:spPr>
          <a:xfrm>
            <a:off x="1303800" y="598575"/>
            <a:ext cx="47538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Requirements: User Profile   </a:t>
            </a:r>
            <a:endParaRPr/>
          </a:p>
        </p:txBody>
      </p:sp>
      <p:sp>
        <p:nvSpPr>
          <p:cNvPr id="321" name="Google Shape;321;p19"/>
          <p:cNvSpPr txBox="1"/>
          <p:nvPr>
            <p:ph idx="1" type="body"/>
          </p:nvPr>
        </p:nvSpPr>
        <p:spPr>
          <a:xfrm>
            <a:off x="1157225" y="20833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Sign In Information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Personalized username and password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Payment information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Credit card/apple pay/paypal/apple pay information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Purchase History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Past furniture purchased through the app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Preferences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Color/theme/style pref</a:t>
            </a:r>
            <a:r>
              <a:rPr lang="en"/>
              <a:t>erences</a:t>
            </a:r>
            <a:endParaRPr/>
          </a:p>
        </p:txBody>
      </p:sp>
      <p:pic>
        <p:nvPicPr>
          <p:cNvPr id="322" name="Google Shape;322;p19"/>
          <p:cNvPicPr preferRelativeResize="0"/>
          <p:nvPr/>
        </p:nvPicPr>
        <p:blipFill rotWithShape="1">
          <a:blip r:embed="rId3">
            <a:alphaModFix/>
          </a:blip>
          <a:srcRect b="16593" l="35665" r="36260" t="13275"/>
          <a:stretch/>
        </p:blipFill>
        <p:spPr>
          <a:xfrm>
            <a:off x="6160650" y="669175"/>
            <a:ext cx="2225301" cy="38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19"/>
          <p:cNvSpPr/>
          <p:nvPr/>
        </p:nvSpPr>
        <p:spPr>
          <a:xfrm>
            <a:off x="6057600" y="301425"/>
            <a:ext cx="2409962" cy="4540657"/>
          </a:xfrm>
          <a:custGeom>
            <a:rect b="b" l="l" r="r" t="t"/>
            <a:pathLst>
              <a:path extrusionOk="0" h="85981" w="43370">
                <a:moveTo>
                  <a:pt x="25827" y="3794"/>
                </a:moveTo>
                <a:lnTo>
                  <a:pt x="25827" y="4045"/>
                </a:lnTo>
                <a:lnTo>
                  <a:pt x="25845" y="4047"/>
                </a:lnTo>
                <a:cubicBezTo>
                  <a:pt x="25856" y="4066"/>
                  <a:pt x="25857" y="4090"/>
                  <a:pt x="25850" y="4111"/>
                </a:cubicBezTo>
                <a:lnTo>
                  <a:pt x="17205" y="4129"/>
                </a:lnTo>
                <a:lnTo>
                  <a:pt x="17193" y="4382"/>
                </a:lnTo>
                <a:lnTo>
                  <a:pt x="17156" y="4111"/>
                </a:lnTo>
                <a:cubicBezTo>
                  <a:pt x="17147" y="4092"/>
                  <a:pt x="17148" y="4068"/>
                  <a:pt x="17159" y="4048"/>
                </a:cubicBezTo>
                <a:lnTo>
                  <a:pt x="17226" y="4048"/>
                </a:lnTo>
                <a:lnTo>
                  <a:pt x="25807" y="4047"/>
                </a:lnTo>
                <a:lnTo>
                  <a:pt x="25827" y="3794"/>
                </a:lnTo>
                <a:close/>
                <a:moveTo>
                  <a:pt x="17178" y="3543"/>
                </a:moveTo>
                <a:cubicBezTo>
                  <a:pt x="16876" y="3543"/>
                  <a:pt x="16647" y="3775"/>
                  <a:pt x="16647" y="4083"/>
                </a:cubicBezTo>
                <a:cubicBezTo>
                  <a:pt x="16647" y="4395"/>
                  <a:pt x="16881" y="4631"/>
                  <a:pt x="17223" y="4631"/>
                </a:cubicBezTo>
                <a:lnTo>
                  <a:pt x="17227" y="4631"/>
                </a:lnTo>
                <a:lnTo>
                  <a:pt x="25757" y="4630"/>
                </a:lnTo>
                <a:cubicBezTo>
                  <a:pt x="25765" y="4631"/>
                  <a:pt x="25805" y="4633"/>
                  <a:pt x="25812" y="4633"/>
                </a:cubicBezTo>
                <a:cubicBezTo>
                  <a:pt x="26122" y="4633"/>
                  <a:pt x="26357" y="4397"/>
                  <a:pt x="26357" y="4083"/>
                </a:cubicBezTo>
                <a:cubicBezTo>
                  <a:pt x="26357" y="3775"/>
                  <a:pt x="26129" y="3543"/>
                  <a:pt x="25827" y="3543"/>
                </a:cubicBezTo>
                <a:lnTo>
                  <a:pt x="17256" y="3549"/>
                </a:lnTo>
                <a:cubicBezTo>
                  <a:pt x="17245" y="3547"/>
                  <a:pt x="17187" y="3543"/>
                  <a:pt x="17178" y="3543"/>
                </a:cubicBezTo>
                <a:close/>
                <a:moveTo>
                  <a:pt x="41722" y="7196"/>
                </a:moveTo>
                <a:lnTo>
                  <a:pt x="41722" y="78527"/>
                </a:lnTo>
                <a:lnTo>
                  <a:pt x="1739" y="78527"/>
                </a:lnTo>
                <a:lnTo>
                  <a:pt x="1739" y="7196"/>
                </a:lnTo>
                <a:close/>
                <a:moveTo>
                  <a:pt x="1488" y="6694"/>
                </a:moveTo>
                <a:cubicBezTo>
                  <a:pt x="1349" y="6694"/>
                  <a:pt x="1237" y="6806"/>
                  <a:pt x="1237" y="6945"/>
                </a:cubicBezTo>
                <a:lnTo>
                  <a:pt x="1237" y="78778"/>
                </a:lnTo>
                <a:cubicBezTo>
                  <a:pt x="1237" y="78917"/>
                  <a:pt x="1349" y="79029"/>
                  <a:pt x="1488" y="79029"/>
                </a:cubicBezTo>
                <a:lnTo>
                  <a:pt x="41972" y="79029"/>
                </a:lnTo>
                <a:cubicBezTo>
                  <a:pt x="42111" y="79029"/>
                  <a:pt x="42223" y="78917"/>
                  <a:pt x="42223" y="78778"/>
                </a:cubicBezTo>
                <a:lnTo>
                  <a:pt x="42223" y="6945"/>
                </a:lnTo>
                <a:cubicBezTo>
                  <a:pt x="42223" y="6806"/>
                  <a:pt x="42111" y="6694"/>
                  <a:pt x="41972" y="6694"/>
                </a:cubicBezTo>
                <a:close/>
                <a:moveTo>
                  <a:pt x="7894" y="81457"/>
                </a:moveTo>
                <a:cubicBezTo>
                  <a:pt x="7754" y="81457"/>
                  <a:pt x="7642" y="81569"/>
                  <a:pt x="7642" y="81708"/>
                </a:cubicBezTo>
                <a:lnTo>
                  <a:pt x="7642" y="81926"/>
                </a:lnTo>
                <a:cubicBezTo>
                  <a:pt x="7642" y="82065"/>
                  <a:pt x="7754" y="82177"/>
                  <a:pt x="7894" y="82177"/>
                </a:cubicBezTo>
                <a:lnTo>
                  <a:pt x="9495" y="82177"/>
                </a:lnTo>
                <a:cubicBezTo>
                  <a:pt x="9625" y="82177"/>
                  <a:pt x="9734" y="82077"/>
                  <a:pt x="9744" y="81947"/>
                </a:cubicBezTo>
                <a:lnTo>
                  <a:pt x="9764" y="81729"/>
                </a:lnTo>
                <a:cubicBezTo>
                  <a:pt x="9776" y="81582"/>
                  <a:pt x="9660" y="81457"/>
                  <a:pt x="9512" y="81457"/>
                </a:cubicBezTo>
                <a:close/>
                <a:moveTo>
                  <a:pt x="22144" y="81995"/>
                </a:moveTo>
                <a:lnTo>
                  <a:pt x="22144" y="82911"/>
                </a:lnTo>
                <a:lnTo>
                  <a:pt x="21208" y="82911"/>
                </a:lnTo>
                <a:lnTo>
                  <a:pt x="21208" y="81995"/>
                </a:lnTo>
                <a:close/>
                <a:moveTo>
                  <a:pt x="33797" y="83129"/>
                </a:moveTo>
                <a:cubicBezTo>
                  <a:pt x="33798" y="83130"/>
                  <a:pt x="33798" y="83130"/>
                  <a:pt x="33798" y="83131"/>
                </a:cubicBezTo>
                <a:lnTo>
                  <a:pt x="33797" y="83129"/>
                </a:lnTo>
                <a:close/>
                <a:moveTo>
                  <a:pt x="21046" y="81493"/>
                </a:moveTo>
                <a:cubicBezTo>
                  <a:pt x="20857" y="81493"/>
                  <a:pt x="20705" y="81646"/>
                  <a:pt x="20706" y="81835"/>
                </a:cubicBezTo>
                <a:lnTo>
                  <a:pt x="20706" y="83091"/>
                </a:lnTo>
                <a:cubicBezTo>
                  <a:pt x="20706" y="83268"/>
                  <a:pt x="20860" y="83413"/>
                  <a:pt x="21048" y="83413"/>
                </a:cubicBezTo>
                <a:lnTo>
                  <a:pt x="22304" y="83413"/>
                </a:lnTo>
                <a:lnTo>
                  <a:pt x="22304" y="83415"/>
                </a:lnTo>
                <a:cubicBezTo>
                  <a:pt x="22492" y="83415"/>
                  <a:pt x="22645" y="83268"/>
                  <a:pt x="22646" y="83091"/>
                </a:cubicBezTo>
                <a:lnTo>
                  <a:pt x="22646" y="81835"/>
                </a:lnTo>
                <a:cubicBezTo>
                  <a:pt x="22646" y="81647"/>
                  <a:pt x="22500" y="81493"/>
                  <a:pt x="22322" y="81493"/>
                </a:cubicBezTo>
                <a:lnTo>
                  <a:pt x="21048" y="81493"/>
                </a:lnTo>
                <a:cubicBezTo>
                  <a:pt x="21047" y="81493"/>
                  <a:pt x="21047" y="81493"/>
                  <a:pt x="21046" y="81493"/>
                </a:cubicBezTo>
                <a:close/>
                <a:moveTo>
                  <a:pt x="33684" y="81407"/>
                </a:moveTo>
                <a:cubicBezTo>
                  <a:pt x="33624" y="81407"/>
                  <a:pt x="33563" y="81420"/>
                  <a:pt x="33508" y="81446"/>
                </a:cubicBezTo>
                <a:cubicBezTo>
                  <a:pt x="33483" y="81458"/>
                  <a:pt x="33460" y="81476"/>
                  <a:pt x="33441" y="81496"/>
                </a:cubicBezTo>
                <a:lnTo>
                  <a:pt x="32861" y="82093"/>
                </a:lnTo>
                <a:cubicBezTo>
                  <a:pt x="32755" y="82198"/>
                  <a:pt x="32695" y="82342"/>
                  <a:pt x="32696" y="82490"/>
                </a:cubicBezTo>
                <a:cubicBezTo>
                  <a:pt x="32696" y="82668"/>
                  <a:pt x="32777" y="82796"/>
                  <a:pt x="32861" y="82904"/>
                </a:cubicBezTo>
                <a:lnTo>
                  <a:pt x="33442" y="83485"/>
                </a:lnTo>
                <a:cubicBezTo>
                  <a:pt x="33505" y="83551"/>
                  <a:pt x="33593" y="83587"/>
                  <a:pt x="33683" y="83587"/>
                </a:cubicBezTo>
                <a:lnTo>
                  <a:pt x="33683" y="83587"/>
                </a:lnTo>
                <a:cubicBezTo>
                  <a:pt x="33987" y="83585"/>
                  <a:pt x="34139" y="83219"/>
                  <a:pt x="33924" y="83004"/>
                </a:cubicBezTo>
                <a:lnTo>
                  <a:pt x="33411" y="82490"/>
                </a:lnTo>
                <a:lnTo>
                  <a:pt x="33925" y="81975"/>
                </a:lnTo>
                <a:cubicBezTo>
                  <a:pt x="34060" y="81842"/>
                  <a:pt x="34060" y="81626"/>
                  <a:pt x="33925" y="81493"/>
                </a:cubicBezTo>
                <a:cubicBezTo>
                  <a:pt x="33906" y="81475"/>
                  <a:pt x="33883" y="81458"/>
                  <a:pt x="33859" y="81446"/>
                </a:cubicBezTo>
                <a:cubicBezTo>
                  <a:pt x="33804" y="81420"/>
                  <a:pt x="33744" y="81407"/>
                  <a:pt x="33684" y="81407"/>
                </a:cubicBezTo>
                <a:close/>
                <a:moveTo>
                  <a:pt x="33683" y="83587"/>
                </a:moveTo>
                <a:cubicBezTo>
                  <a:pt x="33683" y="83587"/>
                  <a:pt x="33683" y="83587"/>
                  <a:pt x="33683" y="83587"/>
                </a:cubicBezTo>
                <a:lnTo>
                  <a:pt x="33684" y="83587"/>
                </a:lnTo>
                <a:cubicBezTo>
                  <a:pt x="33684" y="83587"/>
                  <a:pt x="33684" y="83587"/>
                  <a:pt x="33683" y="83587"/>
                </a:cubicBezTo>
                <a:close/>
                <a:moveTo>
                  <a:pt x="36715" y="501"/>
                </a:moveTo>
                <a:cubicBezTo>
                  <a:pt x="40106" y="501"/>
                  <a:pt x="42867" y="3262"/>
                  <a:pt x="42867" y="6654"/>
                </a:cubicBezTo>
                <a:lnTo>
                  <a:pt x="42867" y="79324"/>
                </a:lnTo>
                <a:cubicBezTo>
                  <a:pt x="42867" y="82717"/>
                  <a:pt x="40106" y="85476"/>
                  <a:pt x="36715" y="85476"/>
                </a:cubicBezTo>
                <a:lnTo>
                  <a:pt x="6656" y="85476"/>
                </a:lnTo>
                <a:cubicBezTo>
                  <a:pt x="3262" y="85476"/>
                  <a:pt x="503" y="82717"/>
                  <a:pt x="503" y="79324"/>
                </a:cubicBezTo>
                <a:lnTo>
                  <a:pt x="503" y="6654"/>
                </a:lnTo>
                <a:cubicBezTo>
                  <a:pt x="503" y="3262"/>
                  <a:pt x="3262" y="501"/>
                  <a:pt x="6656" y="501"/>
                </a:cubicBezTo>
                <a:close/>
                <a:moveTo>
                  <a:pt x="6656" y="0"/>
                </a:moveTo>
                <a:cubicBezTo>
                  <a:pt x="2986" y="0"/>
                  <a:pt x="1" y="2985"/>
                  <a:pt x="1" y="6655"/>
                </a:cubicBezTo>
                <a:lnTo>
                  <a:pt x="1" y="79324"/>
                </a:lnTo>
                <a:cubicBezTo>
                  <a:pt x="1" y="82995"/>
                  <a:pt x="2986" y="85980"/>
                  <a:pt x="6656" y="85980"/>
                </a:cubicBezTo>
                <a:lnTo>
                  <a:pt x="36715" y="85980"/>
                </a:lnTo>
                <a:cubicBezTo>
                  <a:pt x="40383" y="85980"/>
                  <a:pt x="43370" y="82993"/>
                  <a:pt x="43370" y="79324"/>
                </a:cubicBezTo>
                <a:lnTo>
                  <a:pt x="43370" y="6655"/>
                </a:lnTo>
                <a:cubicBezTo>
                  <a:pt x="43370" y="2985"/>
                  <a:pt x="40384" y="0"/>
                  <a:pt x="3671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9"/>
          <p:cNvSpPr/>
          <p:nvPr/>
        </p:nvSpPr>
        <p:spPr>
          <a:xfrm>
            <a:off x="6898250" y="1933625"/>
            <a:ext cx="799200" cy="149700"/>
          </a:xfrm>
          <a:prstGeom prst="rect">
            <a:avLst/>
          </a:prstGeom>
          <a:solidFill>
            <a:srgbClr val="EEEC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</a:t>
            </a:r>
            <a:r>
              <a:rPr lang="en"/>
              <a:t>: Friends &amp; Family </a:t>
            </a:r>
            <a:r>
              <a:rPr lang="en"/>
              <a:t>Sharing  </a:t>
            </a:r>
            <a:endParaRPr/>
          </a:p>
        </p:txBody>
      </p:sp>
      <p:sp>
        <p:nvSpPr>
          <p:cNvPr id="330" name="Google Shape;330;p20"/>
          <p:cNvSpPr txBox="1"/>
          <p:nvPr>
            <p:ph idx="1" type="body"/>
          </p:nvPr>
        </p:nvSpPr>
        <p:spPr>
          <a:xfrm>
            <a:off x="814425" y="1937975"/>
            <a:ext cx="4581900" cy="22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AR Image Sharing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Users can share the furniture with friends by clicking the share button in the AR package, giving them the ability to place the item in their own home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Collection Sharing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Users can share favorited furniture collections and spaces with Friends and Family by long pressing on their tiles in the account menu</a:t>
            </a:r>
            <a:endParaRPr/>
          </a:p>
        </p:txBody>
      </p:sp>
      <p:pic>
        <p:nvPicPr>
          <p:cNvPr id="331" name="Google Shape;3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8725" y="1937975"/>
            <a:ext cx="3442873" cy="200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 </a:t>
            </a:r>
            <a:r>
              <a:rPr lang="en"/>
              <a:t>Functional Requirements </a:t>
            </a:r>
            <a:endParaRPr/>
          </a:p>
        </p:txBody>
      </p:sp>
      <p:sp>
        <p:nvSpPr>
          <p:cNvPr id="337" name="Google Shape;337;p21"/>
          <p:cNvSpPr txBox="1"/>
          <p:nvPr>
            <p:ph idx="1" type="body"/>
          </p:nvPr>
        </p:nvSpPr>
        <p:spPr>
          <a:xfrm>
            <a:off x="1045150" y="1597875"/>
            <a:ext cx="39396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Usability: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app must include a help button (Sarah)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app should contain adjustable text/color features to </a:t>
            </a:r>
            <a:r>
              <a:rPr lang="en"/>
              <a:t>accommodate</a:t>
            </a:r>
            <a:r>
              <a:rPr lang="en"/>
              <a:t> everyone (AJ)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Performance(Anushka):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app must take &lt; 10 seconds to load AR image into environment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Supportability(Shreyas):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app should allow </a:t>
            </a:r>
            <a:r>
              <a:rPr lang="en"/>
              <a:t>frequent </a:t>
            </a:r>
            <a:r>
              <a:rPr lang="en"/>
              <a:t>updates to products in the catalog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app should allow </a:t>
            </a:r>
            <a:r>
              <a:rPr lang="en"/>
              <a:t>continuous </a:t>
            </a:r>
            <a:r>
              <a:rPr lang="en"/>
              <a:t>bug fixes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Implementation(Chase):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App must use IOS</a:t>
            </a:r>
            <a:endParaRPr/>
          </a:p>
        </p:txBody>
      </p:sp>
      <p:pic>
        <p:nvPicPr>
          <p:cNvPr id="338" name="Google Shape;3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002" y="1510000"/>
            <a:ext cx="4050375" cy="350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